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6" r:id="rId4"/>
    <p:sldId id="258" r:id="rId5"/>
    <p:sldId id="265" r:id="rId6"/>
    <p:sldId id="260" r:id="rId7"/>
    <p:sldId id="261" r:id="rId8"/>
    <p:sldId id="262" r:id="rId9"/>
    <p:sldId id="267" r:id="rId10"/>
    <p:sldId id="263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792" y="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D5CD-9FB1-E54A-9840-F33B323B72F7}" type="datetimeFigureOut">
              <a:rPr lang="nl-NL" smtClean="0"/>
              <a:t>04-06-18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4C-84B2-3948-A049-D0CD88CE9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25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D5CD-9FB1-E54A-9840-F33B323B72F7}" type="datetimeFigureOut">
              <a:rPr lang="nl-NL" smtClean="0"/>
              <a:t>04-06-18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4C-84B2-3948-A049-D0CD88CE9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8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D5CD-9FB1-E54A-9840-F33B323B72F7}" type="datetimeFigureOut">
              <a:rPr lang="nl-NL" smtClean="0"/>
              <a:t>04-06-18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4C-84B2-3948-A049-D0CD88CE9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498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E1097-B7EC-2949-A714-A6C7D3AB45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58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D5CD-9FB1-E54A-9840-F33B323B72F7}" type="datetimeFigureOut">
              <a:rPr lang="nl-NL" smtClean="0"/>
              <a:t>04-06-18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4C-84B2-3948-A049-D0CD88CE9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70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D5CD-9FB1-E54A-9840-F33B323B72F7}" type="datetimeFigureOut">
              <a:rPr lang="nl-NL" smtClean="0"/>
              <a:t>04-06-18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4C-84B2-3948-A049-D0CD88CE9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93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D5CD-9FB1-E54A-9840-F33B323B72F7}" type="datetimeFigureOut">
              <a:rPr lang="nl-NL" smtClean="0"/>
              <a:t>04-06-18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4C-84B2-3948-A049-D0CD88CE9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68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D5CD-9FB1-E54A-9840-F33B323B72F7}" type="datetimeFigureOut">
              <a:rPr lang="nl-NL" smtClean="0"/>
              <a:t>04-06-18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4C-84B2-3948-A049-D0CD88CE9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27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D5CD-9FB1-E54A-9840-F33B323B72F7}" type="datetimeFigureOut">
              <a:rPr lang="nl-NL" smtClean="0"/>
              <a:t>04-06-18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4C-84B2-3948-A049-D0CD88CE9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06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D5CD-9FB1-E54A-9840-F33B323B72F7}" type="datetimeFigureOut">
              <a:rPr lang="nl-NL" smtClean="0"/>
              <a:t>04-06-18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4C-84B2-3948-A049-D0CD88CE9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45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D5CD-9FB1-E54A-9840-F33B323B72F7}" type="datetimeFigureOut">
              <a:rPr lang="nl-NL" smtClean="0"/>
              <a:t>04-06-18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4C-84B2-3948-A049-D0CD88CE9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36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D5CD-9FB1-E54A-9840-F33B323B72F7}" type="datetimeFigureOut">
              <a:rPr lang="nl-NL" smtClean="0"/>
              <a:t>04-06-18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4C-84B2-3948-A049-D0CD88CE9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35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D5CD-9FB1-E54A-9840-F33B323B72F7}" type="datetimeFigureOut">
              <a:rPr lang="nl-NL" smtClean="0"/>
              <a:t>04-06-18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4E54C-84B2-3948-A049-D0CD88CE9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1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hyperlink" Target="https://www.youtube.com/watch?v=oeks06DA6ZM" TargetMode="External"/><Relationship Id="rId6" Type="http://schemas.openxmlformats.org/officeDocument/2006/relationships/hyperlink" Target="https://www.youtube.com/watch?v=w62sskufi-Q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6Wi2yHYIQ8" TargetMode="External"/><Relationship Id="rId4" Type="http://schemas.openxmlformats.org/officeDocument/2006/relationships/hyperlink" Target="https://www.youtube.com/watch?v=1J4HCXNhru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rYP2QqQ5w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chooltv.nl/video/het-klokhuis-reggae-1/" TargetMode="External"/><Relationship Id="rId3" Type="http://schemas.openxmlformats.org/officeDocument/2006/relationships/hyperlink" Target="https://www.youtube.com/watch?v=Cnk9ydJWG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F69PBQ4ZyN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pES8SezkV8w" TargetMode="External"/><Relationship Id="rId3" Type="http://schemas.openxmlformats.org/officeDocument/2006/relationships/hyperlink" Target="https://www.youtube.com/watch?v=OkrMnu9k4-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qrAPOZxgz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client=firefox-b&amp;q=Sex+Pistols&amp;stick=H4sIAAAAAAAAAONgVuLQz9U3ME9PNwMAm4DFTAwAAAA&amp;sa=X&amp;ved=0ahUKEwidzb-v8bnbAhUKMuwKHZdoCUgQMQguM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Muziek met een boodschap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205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 Reggae</a:t>
            </a:r>
          </a:p>
          <a:p>
            <a:r>
              <a:rPr lang="nl-NL" dirty="0" smtClean="0"/>
              <a:t> </a:t>
            </a:r>
          </a:p>
          <a:p>
            <a:r>
              <a:rPr lang="nl-NL" dirty="0" smtClean="0"/>
              <a:t>Queen en commercie</a:t>
            </a:r>
          </a:p>
          <a:p>
            <a:endParaRPr lang="nl-NL" dirty="0" smtClean="0"/>
          </a:p>
          <a:p>
            <a:r>
              <a:rPr lang="nl-NL" dirty="0" smtClean="0"/>
              <a:t>Punk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883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64681"/>
            <a:ext cx="8229600" cy="41347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Vivienne Westwood</a:t>
            </a:r>
          </a:p>
          <a:p>
            <a:r>
              <a:rPr lang="en-US" sz="2800" dirty="0" err="1" smtClean="0"/>
              <a:t>Zet</a:t>
            </a:r>
            <a:r>
              <a:rPr lang="en-US" sz="2800" dirty="0" smtClean="0"/>
              <a:t> Punk </a:t>
            </a:r>
            <a:r>
              <a:rPr lang="en-US" sz="2800" dirty="0" err="1" smtClean="0"/>
              <a:t>om</a:t>
            </a:r>
            <a:r>
              <a:rPr lang="en-US" sz="2800" dirty="0" smtClean="0"/>
              <a:t> tot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modelijn</a:t>
            </a:r>
            <a:r>
              <a:rPr lang="en-US" sz="2800" dirty="0" smtClean="0"/>
              <a:t>: nu </a:t>
            </a:r>
            <a:r>
              <a:rPr lang="en-US" sz="2800" dirty="0" err="1" smtClean="0"/>
              <a:t>nog</a:t>
            </a:r>
            <a:r>
              <a:rPr lang="en-US" sz="2800" dirty="0" smtClean="0"/>
              <a:t> steeds </a:t>
            </a:r>
            <a:r>
              <a:rPr lang="en-US" sz="2800" dirty="0" err="1" smtClean="0"/>
              <a:t>actueel</a:t>
            </a:r>
            <a:endParaRPr lang="en-US" sz="2800" dirty="0" smtClean="0"/>
          </a:p>
          <a:p>
            <a:r>
              <a:rPr lang="en-US" sz="2800" dirty="0" err="1" smtClean="0"/>
              <a:t>Modeshow</a:t>
            </a:r>
            <a:endParaRPr lang="en-US" sz="2800" dirty="0"/>
          </a:p>
        </p:txBody>
      </p:sp>
      <p:pic>
        <p:nvPicPr>
          <p:cNvPr id="4" name="Picture 3" descr="Vivienne_Westwood_Punk_p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87" y="2800531"/>
            <a:ext cx="1433690" cy="1596910"/>
          </a:xfrm>
          <a:prstGeom prst="rect">
            <a:avLst/>
          </a:prstGeom>
        </p:spPr>
      </p:pic>
      <p:pic>
        <p:nvPicPr>
          <p:cNvPr id="5" name="Picture 4" descr="westw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00531"/>
            <a:ext cx="4114800" cy="2538412"/>
          </a:xfrm>
          <a:prstGeom prst="rect">
            <a:avLst/>
          </a:prstGeom>
        </p:spPr>
      </p:pic>
      <p:pic>
        <p:nvPicPr>
          <p:cNvPr id="6" name="Picture 5" descr="Pretty20in20pu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572" y="0"/>
            <a:ext cx="2775428" cy="210259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57199" y="5447564"/>
            <a:ext cx="692097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5"/>
              </a:rPr>
              <a:t>https://www.youtube.com/watch?v=</a:t>
            </a:r>
            <a:r>
              <a:rPr lang="nl-NL" dirty="0" smtClean="0">
                <a:hlinkClick r:id="rId5"/>
              </a:rPr>
              <a:t>oeks06DA6ZM</a:t>
            </a:r>
            <a:r>
              <a:rPr lang="nl-NL" dirty="0" smtClean="0"/>
              <a:t>   ( </a:t>
            </a:r>
            <a:r>
              <a:rPr lang="nl-NL" smtClean="0"/>
              <a:t>Interview )</a:t>
            </a:r>
          </a:p>
          <a:p>
            <a:endParaRPr lang="nl-NL" dirty="0" smtClean="0"/>
          </a:p>
          <a:p>
            <a:r>
              <a:rPr lang="nl-NL" dirty="0" smtClean="0"/>
              <a:t>Modeshow: 2017- 2018</a:t>
            </a:r>
          </a:p>
          <a:p>
            <a:r>
              <a:rPr lang="nl-NL" dirty="0">
                <a:hlinkClick r:id="rId6"/>
              </a:rPr>
              <a:t>https://www.youtube.com/watch?v=w62sskufi-</a:t>
            </a:r>
            <a:r>
              <a:rPr lang="nl-NL" dirty="0" smtClean="0">
                <a:hlinkClick r:id="rId6"/>
              </a:rPr>
              <a:t>Q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206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089" y="302227"/>
            <a:ext cx="8229600" cy="2141731"/>
          </a:xfrm>
        </p:spPr>
        <p:txBody>
          <a:bodyPr>
            <a:noAutofit/>
          </a:bodyPr>
          <a:lstStyle/>
          <a:p>
            <a:r>
              <a:rPr lang="nl-NL" sz="3200" b="1" dirty="0" smtClean="0"/>
              <a:t>Reggae : nummer van Bob </a:t>
            </a:r>
            <a:r>
              <a:rPr lang="nl-NL" sz="3200" b="1" dirty="0" err="1" smtClean="0"/>
              <a:t>Marley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: NU: the </a:t>
            </a:r>
            <a:r>
              <a:rPr lang="nl-NL" sz="3200" dirty="0" err="1" smtClean="0"/>
              <a:t>voice</a:t>
            </a:r>
            <a:r>
              <a:rPr lang="nl-NL" sz="3200" dirty="0"/>
              <a:t> </a:t>
            </a:r>
            <a:r>
              <a:rPr lang="nl-NL" sz="3200" dirty="0" smtClean="0"/>
              <a:t>of </a:t>
            </a:r>
            <a:r>
              <a:rPr lang="nl-NL" sz="3200" dirty="0" err="1" smtClean="0"/>
              <a:t>holland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miljoenen kijkers op </a:t>
            </a:r>
            <a:r>
              <a:rPr lang="nl-NL" sz="3200" dirty="0" err="1" smtClean="0"/>
              <a:t>Youtube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Waarom is de muziek van Bob </a:t>
            </a:r>
            <a:r>
              <a:rPr lang="nl-NL" sz="3200" dirty="0" err="1" smtClean="0"/>
              <a:t>Marley</a:t>
            </a:r>
            <a:r>
              <a:rPr lang="nl-NL" sz="3200" dirty="0" smtClean="0"/>
              <a:t> nu nog steeds populair 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nl-NL" dirty="0" smtClean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https://www.youtube.com/watch?v=xrYP2QqQ5wo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hlinkClick r:id="rId3"/>
              </a:rPr>
              <a:t>https://www.youtube.com/watch?v=Y6Wi2yHYIQ8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hlinkClick r:id="rId4"/>
              </a:rPr>
              <a:t>https://www.youtube.com/watch?v=1J4HCXNhrug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59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Achtergronden reggae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https://schooltv.nl/video/het-klokhuis-reggae-1</a:t>
            </a:r>
            <a:r>
              <a:rPr lang="nl-NL" dirty="0" smtClean="0">
                <a:hlinkClick r:id="rId2"/>
              </a:rPr>
              <a:t>/</a:t>
            </a:r>
            <a:r>
              <a:rPr lang="nl-NL" dirty="0" smtClean="0"/>
              <a:t> </a:t>
            </a:r>
          </a:p>
          <a:p>
            <a:r>
              <a:rPr lang="nl-NL" dirty="0" smtClean="0"/>
              <a:t>Werkt niet .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Cnk9ydJWGb8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329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nl-NL" sz="4000" b="1" dirty="0">
                <a:latin typeface="Arial"/>
                <a:ea typeface="+mj-ea"/>
                <a:cs typeface="Arial"/>
              </a:rPr>
              <a:t>Reggae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11" charset="2"/>
              <a:buNone/>
              <a:defRPr/>
            </a:pPr>
            <a:r>
              <a:rPr lang="nl-NL" sz="1800" b="1" dirty="0">
                <a:latin typeface="Arial"/>
                <a:cs typeface="Arial"/>
              </a:rPr>
              <a:t>BOB MARLEY </a:t>
            </a:r>
            <a:endParaRPr lang="nl-NL" sz="1800" dirty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buFont typeface="Wingdings" pitchFamily="-111" charset="2"/>
              <a:buNone/>
              <a:defRPr/>
            </a:pPr>
            <a:r>
              <a:rPr lang="nl-NL" sz="1800" dirty="0">
                <a:latin typeface="Arial"/>
                <a:cs typeface="Arial"/>
              </a:rPr>
              <a:t>-	Muziekstijl gekoppeld aan geloof, muziek met een boodschap </a:t>
            </a:r>
          </a:p>
          <a:p>
            <a:pPr eaLnBrk="1" hangingPunct="1">
              <a:lnSpc>
                <a:spcPct val="80000"/>
              </a:lnSpc>
              <a:buFont typeface="Wingdings" pitchFamily="-111" charset="2"/>
              <a:buNone/>
              <a:defRPr/>
            </a:pPr>
            <a:r>
              <a:rPr lang="nl-NL" sz="1800" dirty="0">
                <a:latin typeface="Arial"/>
                <a:cs typeface="Arial"/>
              </a:rPr>
              <a:t>-	Jamaica, smeltkroes van culturen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NL" sz="1800" dirty="0">
                <a:latin typeface="Arial"/>
                <a:cs typeface="Arial"/>
              </a:rPr>
              <a:t>Spirituele teksten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NL" sz="1800" dirty="0">
                <a:latin typeface="Arial"/>
                <a:cs typeface="Arial"/>
              </a:rPr>
              <a:t>Verzet tegen ‘the system’, streven naar gelijkheid voor blank en zwart</a:t>
            </a:r>
            <a:br>
              <a:rPr lang="nl-NL" sz="1800" dirty="0">
                <a:latin typeface="Arial"/>
                <a:cs typeface="Arial"/>
              </a:rPr>
            </a:br>
            <a:endParaRPr lang="nl-NL" sz="1800" dirty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NL" sz="1800" dirty="0" smtClean="0">
                <a:latin typeface="Arial"/>
                <a:cs typeface="Arial"/>
              </a:rPr>
              <a:t>Muziek kenmerken: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nl-NL" sz="1800" dirty="0" smtClean="0">
                <a:latin typeface="Arial"/>
                <a:cs typeface="Arial"/>
              </a:rPr>
              <a:t> 	</a:t>
            </a:r>
            <a:r>
              <a:rPr lang="nl-NL" sz="1800" dirty="0" err="1" smtClean="0">
                <a:latin typeface="Arial"/>
                <a:cs typeface="Arial"/>
              </a:rPr>
              <a:t>laidback</a:t>
            </a:r>
            <a:r>
              <a:rPr lang="nl-NL" sz="1800" dirty="0" smtClean="0">
                <a:latin typeface="Arial"/>
                <a:cs typeface="Arial"/>
              </a:rPr>
              <a:t> </a:t>
            </a:r>
            <a:r>
              <a:rPr lang="nl-NL" sz="1800" dirty="0">
                <a:latin typeface="Arial"/>
                <a:cs typeface="Arial"/>
              </a:rPr>
              <a:t>tempo met </a:t>
            </a:r>
            <a:r>
              <a:rPr lang="nl-NL" sz="1800" u="sng" dirty="0" err="1">
                <a:latin typeface="Arial"/>
                <a:cs typeface="Arial"/>
              </a:rPr>
              <a:t>afterbeat</a:t>
            </a:r>
            <a:r>
              <a:rPr lang="nl-NL" sz="1800" u="sng" dirty="0">
                <a:latin typeface="Arial"/>
                <a:cs typeface="Arial"/>
              </a:rPr>
              <a:t> </a:t>
            </a:r>
            <a:r>
              <a:rPr lang="nl-NL" sz="1800" u="sng" dirty="0" smtClean="0">
                <a:latin typeface="Arial"/>
                <a:cs typeface="Arial"/>
              </a:rPr>
              <a:t>.</a:t>
            </a:r>
            <a:endParaRPr lang="nl-NL" sz="1800" u="sng" dirty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nl-NL" sz="1800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nl-NL" sz="1600" dirty="0">
                <a:hlinkClick r:id="rId2"/>
              </a:rPr>
              <a:t>https://www.youtube.com/watch?v=</a:t>
            </a:r>
            <a:r>
              <a:rPr lang="nl-NL" sz="1600" dirty="0" smtClean="0">
                <a:hlinkClick r:id="rId2"/>
              </a:rPr>
              <a:t>F69PBQ4ZyNw</a:t>
            </a:r>
            <a:endParaRPr lang="nl-NL" sz="1600" dirty="0" smtClean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nl-NL" sz="1600" dirty="0">
              <a:ea typeface="+mn-ea"/>
              <a:cs typeface="+mn-cs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nl-NL" sz="1600" b="1" dirty="0"/>
              <a:t>Bob </a:t>
            </a:r>
            <a:r>
              <a:rPr lang="nl-NL" sz="1600" b="1" dirty="0" err="1"/>
              <a:t>Marley</a:t>
            </a:r>
            <a:r>
              <a:rPr lang="nl-NL" sz="1600" b="1" dirty="0"/>
              <a:t> - Get up, stand up 1980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nl-NL" sz="1600" dirty="0">
              <a:ea typeface="+mn-ea"/>
              <a:cs typeface="+mn-cs"/>
            </a:endParaRPr>
          </a:p>
        </p:txBody>
      </p:sp>
      <p:pic>
        <p:nvPicPr>
          <p:cNvPr id="29700" name="Picture 5" descr="rastafa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48387" y="1143000"/>
            <a:ext cx="2995613" cy="2303463"/>
          </a:xfrm>
          <a:noFill/>
        </p:spPr>
      </p:pic>
      <p:pic>
        <p:nvPicPr>
          <p:cNvPr id="5" name="Picture 4" descr="Reggae-HIMHaileSelassi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73380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6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Inspiratiebronnen</a:t>
            </a:r>
            <a:br>
              <a:rPr lang="nl-NL" sz="2800" dirty="0" smtClean="0"/>
            </a:br>
            <a:r>
              <a:rPr lang="nl-NL" sz="2800" dirty="0" smtClean="0"/>
              <a:t>Commercie / reclame en dans en muziek ( Queen )  </a:t>
            </a:r>
            <a:br>
              <a:rPr lang="nl-NL" sz="2800" dirty="0" smtClean="0"/>
            </a:br>
            <a:r>
              <a:rPr lang="nl-NL" sz="2800" dirty="0" smtClean="0"/>
              <a:t>en klassieke cultuur</a:t>
            </a:r>
            <a:endParaRPr lang="nl-NL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/>
              <a:t>Queen: we </a:t>
            </a:r>
            <a:r>
              <a:rPr lang="nl-NL" sz="2000" b="1" dirty="0" err="1" smtClean="0"/>
              <a:t>will</a:t>
            </a:r>
            <a:r>
              <a:rPr lang="nl-NL" sz="2000" b="1" dirty="0" smtClean="0"/>
              <a:t> rock </a:t>
            </a:r>
            <a:r>
              <a:rPr lang="nl-NL" sz="2000" b="1" dirty="0" err="1" smtClean="0"/>
              <a:t>you</a:t>
            </a:r>
            <a:r>
              <a:rPr lang="nl-NL" sz="2000" b="1" dirty="0" smtClean="0"/>
              <a:t> ( live, Rio , 1985 )</a:t>
            </a:r>
          </a:p>
          <a:p>
            <a:endParaRPr lang="nl-NL" sz="2000" dirty="0" smtClean="0">
              <a:hlinkClick r:id="rId2"/>
            </a:endParaRPr>
          </a:p>
          <a:p>
            <a:pPr marL="0" indent="0">
              <a:buNone/>
            </a:pPr>
            <a:r>
              <a:rPr lang="nl-NL" sz="2000" b="1" dirty="0" smtClean="0"/>
              <a:t>[HD] Britney Spears, Beyonce &amp; Pink - We Will Rock </a:t>
            </a:r>
            <a:r>
              <a:rPr lang="nl-NL" sz="2000" b="1" dirty="0" err="1" smtClean="0"/>
              <a:t>You</a:t>
            </a:r>
            <a:r>
              <a:rPr lang="nl-NL" sz="2000" b="1" dirty="0" smtClean="0"/>
              <a:t> (Pepsi) </a:t>
            </a:r>
          </a:p>
          <a:p>
            <a:endParaRPr lang="nl-NL" sz="2000" dirty="0" smtClean="0"/>
          </a:p>
          <a:p>
            <a:pPr marL="0" indent="0">
              <a:buNone/>
            </a:pPr>
            <a:endParaRPr lang="nl-NL" sz="2000" b="1" dirty="0" smtClean="0"/>
          </a:p>
          <a:p>
            <a:pPr marL="0" indent="0">
              <a:buNone/>
            </a:pPr>
            <a:r>
              <a:rPr lang="nl-NL" sz="2000" b="1" dirty="0" err="1" smtClean="0"/>
              <a:t>Spongebob</a:t>
            </a:r>
            <a:r>
              <a:rPr lang="nl-NL" sz="2000" b="1" dirty="0" smtClean="0"/>
              <a:t> </a:t>
            </a:r>
            <a:r>
              <a:rPr lang="nl-NL" sz="2000" b="1" dirty="0"/>
              <a:t>We Will Rock </a:t>
            </a:r>
            <a:r>
              <a:rPr lang="nl-NL" sz="2000" b="1" dirty="0" err="1"/>
              <a:t>You</a:t>
            </a:r>
            <a:endParaRPr lang="nl-NL" sz="2000" b="1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>
                <a:hlinkClick r:id="rId2"/>
              </a:rPr>
              <a:t>https://www.youtube.com/watch?v=LcQ1tX6V_x0</a:t>
            </a:r>
            <a:endParaRPr lang="nl-NL" sz="2200" dirty="0" smtClean="0">
              <a:hlinkClick r:id="rId2"/>
            </a:endParaRPr>
          </a:p>
          <a:p>
            <a:pPr marL="0" indent="0">
              <a:buNone/>
            </a:pPr>
            <a:endParaRPr lang="nl-NL" sz="2200" dirty="0">
              <a:hlinkClick r:id="rId2"/>
            </a:endParaRPr>
          </a:p>
          <a:p>
            <a:pPr marL="0" indent="0">
              <a:buNone/>
            </a:pPr>
            <a:r>
              <a:rPr lang="nl-NL" sz="2200" dirty="0" smtClean="0">
                <a:hlinkClick r:id="rId2"/>
              </a:rPr>
              <a:t>https://www.youtube.com/watch?v=pES8SezkV8w</a:t>
            </a:r>
            <a:endParaRPr lang="nl-NL" sz="2200" dirty="0" smtClean="0"/>
          </a:p>
          <a:p>
            <a:endParaRPr lang="nl-NL" sz="2000" dirty="0" smtClean="0">
              <a:hlinkClick r:id="rId3"/>
            </a:endParaRPr>
          </a:p>
          <a:p>
            <a:pPr marL="0" indent="0">
              <a:buNone/>
            </a:pPr>
            <a:r>
              <a:rPr lang="nl-NL" sz="2000" dirty="0" smtClean="0">
                <a:hlinkClick r:id="rId3"/>
              </a:rPr>
              <a:t>https</a:t>
            </a:r>
            <a:r>
              <a:rPr lang="nl-NL" sz="2000" dirty="0">
                <a:hlinkClick r:id="rId3"/>
              </a:rPr>
              <a:t>://www.youtube.com/watch?v=OkrMnu9k4-</a:t>
            </a:r>
            <a:r>
              <a:rPr lang="nl-NL" sz="2000" dirty="0" smtClean="0">
                <a:hlinkClick r:id="rId3"/>
              </a:rPr>
              <a:t>A</a:t>
            </a:r>
            <a:endParaRPr lang="nl-NL" sz="20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668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67" b="1" dirty="0" smtClean="0">
                <a:solidFill>
                  <a:srgbClr val="FF0000"/>
                </a:solidFill>
              </a:rPr>
              <a:t>Punk</a:t>
            </a: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2667" b="1" dirty="0" err="1" smtClean="0">
                <a:solidFill>
                  <a:srgbClr val="FF0000"/>
                </a:solidFill>
              </a:rPr>
              <a:t>Jaren</a:t>
            </a:r>
            <a:r>
              <a:rPr lang="en-US" sz="2667" b="1" dirty="0" smtClean="0">
                <a:solidFill>
                  <a:srgbClr val="FF0000"/>
                </a:solidFill>
              </a:rPr>
              <a:t> 70</a:t>
            </a:r>
            <a:endParaRPr lang="en-US" sz="2667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Engeland</a:t>
            </a:r>
            <a:r>
              <a:rPr lang="en-US" sz="2400" dirty="0" smtClean="0"/>
              <a:t> </a:t>
            </a:r>
            <a:r>
              <a:rPr lang="en-US" sz="2400" dirty="0" err="1" smtClean="0"/>
              <a:t>sociale</a:t>
            </a:r>
            <a:r>
              <a:rPr lang="en-US" sz="2400" dirty="0" smtClean="0"/>
              <a:t> </a:t>
            </a:r>
            <a:r>
              <a:rPr lang="en-US" sz="2400" dirty="0" err="1" smtClean="0"/>
              <a:t>onvrede</a:t>
            </a:r>
            <a:r>
              <a:rPr lang="en-US" sz="2400" dirty="0" smtClean="0"/>
              <a:t> (</a:t>
            </a:r>
            <a:r>
              <a:rPr lang="en-US" sz="2400" dirty="0" err="1" smtClean="0"/>
              <a:t>economische</a:t>
            </a:r>
            <a:r>
              <a:rPr lang="en-US" sz="2400" dirty="0" smtClean="0"/>
              <a:t> crisis)</a:t>
            </a:r>
          </a:p>
          <a:p>
            <a:r>
              <a:rPr lang="en-US" sz="2400" dirty="0" err="1" smtClean="0"/>
              <a:t>Anarchie</a:t>
            </a:r>
            <a:r>
              <a:rPr lang="en-US" sz="2400" dirty="0" smtClean="0"/>
              <a:t>: </a:t>
            </a:r>
            <a:r>
              <a:rPr lang="en-US" sz="2400" dirty="0" err="1" smtClean="0"/>
              <a:t>schoppen</a:t>
            </a:r>
            <a:r>
              <a:rPr lang="en-US" sz="2400" dirty="0" smtClean="0"/>
              <a:t> </a:t>
            </a:r>
            <a:r>
              <a:rPr lang="en-US" sz="2400" dirty="0" err="1" smtClean="0"/>
              <a:t>tegen</a:t>
            </a:r>
            <a:r>
              <a:rPr lang="en-US" sz="2400" dirty="0" smtClean="0"/>
              <a:t> het </a:t>
            </a:r>
            <a:r>
              <a:rPr lang="en-US" sz="2400" dirty="0" err="1" smtClean="0"/>
              <a:t>systeem</a:t>
            </a:r>
            <a:r>
              <a:rPr lang="en-US" sz="2400" dirty="0" smtClean="0"/>
              <a:t> </a:t>
            </a:r>
            <a:r>
              <a:rPr lang="en-US" sz="2400" dirty="0" err="1" smtClean="0"/>
              <a:t>dat</a:t>
            </a:r>
            <a:r>
              <a:rPr lang="en-US" sz="2400" dirty="0" smtClean="0"/>
              <a:t> “</a:t>
            </a:r>
            <a:r>
              <a:rPr lang="en-US" sz="2400" dirty="0" err="1" smtClean="0"/>
              <a:t>verrot</a:t>
            </a:r>
            <a:r>
              <a:rPr lang="en-US" sz="2400" dirty="0" smtClean="0"/>
              <a:t>” is</a:t>
            </a:r>
          </a:p>
          <a:p>
            <a:r>
              <a:rPr lang="en-US" sz="2400" dirty="0" err="1" smtClean="0"/>
              <a:t>Leuze</a:t>
            </a:r>
            <a:r>
              <a:rPr lang="en-US" sz="2400" dirty="0" smtClean="0"/>
              <a:t>: </a:t>
            </a:r>
            <a:r>
              <a:rPr lang="en-US" sz="2800" b="1" dirty="0" smtClean="0"/>
              <a:t>No </a:t>
            </a:r>
            <a:r>
              <a:rPr lang="en-US" sz="2800" b="1" dirty="0" err="1" smtClean="0"/>
              <a:t>Futur</a:t>
            </a:r>
            <a:r>
              <a:rPr lang="en-US" sz="2800" b="1" dirty="0" smtClean="0"/>
              <a:t>!</a:t>
            </a:r>
          </a:p>
          <a:p>
            <a:r>
              <a:rPr lang="en-US" sz="2400" dirty="0" err="1" smtClean="0"/>
              <a:t>Provocerend</a:t>
            </a:r>
            <a:r>
              <a:rPr lang="en-US" sz="2400" dirty="0" smtClean="0"/>
              <a:t>: </a:t>
            </a:r>
            <a:r>
              <a:rPr lang="en-US" sz="2400" dirty="0" err="1" smtClean="0"/>
              <a:t>onderscheiden</a:t>
            </a:r>
            <a:r>
              <a:rPr lang="en-US" sz="2400" dirty="0" smtClean="0"/>
              <a:t> door </a:t>
            </a:r>
            <a:r>
              <a:rPr lang="en-US" sz="2400" dirty="0" err="1" smtClean="0"/>
              <a:t>kleding</a:t>
            </a:r>
            <a:r>
              <a:rPr lang="en-US" sz="2400" dirty="0" smtClean="0"/>
              <a:t> en </a:t>
            </a:r>
            <a:r>
              <a:rPr lang="en-US" sz="2400" dirty="0" err="1" smtClean="0"/>
              <a:t>gedrag</a:t>
            </a:r>
            <a:r>
              <a:rPr lang="en-US" sz="2400" dirty="0" smtClean="0"/>
              <a:t> en “doe het </a:t>
            </a:r>
            <a:r>
              <a:rPr lang="en-US" sz="2400" dirty="0" err="1" smtClean="0"/>
              <a:t>zelf</a:t>
            </a:r>
            <a:r>
              <a:rPr lang="en-US" sz="2400" dirty="0" smtClean="0"/>
              <a:t>” </a:t>
            </a:r>
            <a:r>
              <a:rPr lang="en-US" sz="2400" dirty="0" err="1" smtClean="0"/>
              <a:t>muziek</a:t>
            </a:r>
            <a:endParaRPr lang="en-US" sz="2400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Pu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74639"/>
            <a:ext cx="2589213" cy="1594502"/>
          </a:xfrm>
          <a:prstGeom prst="rect">
            <a:avLst/>
          </a:prstGeom>
        </p:spPr>
      </p:pic>
      <p:pic>
        <p:nvPicPr>
          <p:cNvPr id="5" name="Picture 4" descr="Punk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245161"/>
            <a:ext cx="1816458" cy="2352861"/>
          </a:xfrm>
          <a:prstGeom prst="rect">
            <a:avLst/>
          </a:prstGeom>
        </p:spPr>
      </p:pic>
      <p:pic>
        <p:nvPicPr>
          <p:cNvPr id="6" name="Picture 5" descr="punk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21" y="4245161"/>
            <a:ext cx="3416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unk Rock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060" y="417061"/>
            <a:ext cx="3438274" cy="2286452"/>
          </a:xfrm>
        </p:spPr>
      </p:pic>
      <p:pic>
        <p:nvPicPr>
          <p:cNvPr id="5" name="Picture 4" descr="punk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274638"/>
            <a:ext cx="3943350" cy="2428875"/>
          </a:xfrm>
          <a:prstGeom prst="rect">
            <a:avLst/>
          </a:prstGeom>
        </p:spPr>
      </p:pic>
      <p:pic>
        <p:nvPicPr>
          <p:cNvPr id="3" name="Afbeelding 2" descr="Schermafbeelding 2018-05-17 om 15.49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94" y="2873514"/>
            <a:ext cx="2095940" cy="2911859"/>
          </a:xfrm>
          <a:prstGeom prst="rect">
            <a:avLst/>
          </a:prstGeom>
        </p:spPr>
      </p:pic>
      <p:pic>
        <p:nvPicPr>
          <p:cNvPr id="8" name="Afbeelding 7" descr="Schermafbeelding 2018-05-17 om 15.50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0" y="2873514"/>
            <a:ext cx="39497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save the queen 1977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God save the queen, her fascist regime</a:t>
            </a:r>
          </a:p>
          <a:p>
            <a:pPr>
              <a:buNone/>
            </a:pPr>
            <a:r>
              <a:rPr lang="en-US" dirty="0" smtClean="0"/>
              <a:t>	It made you a moron, a potential H bomb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God save the queen, she </a:t>
            </a:r>
            <a:r>
              <a:rPr lang="en-US" dirty="0" err="1" smtClean="0"/>
              <a:t>ain’t</a:t>
            </a:r>
            <a:r>
              <a:rPr lang="en-US" dirty="0" smtClean="0"/>
              <a:t> no human being</a:t>
            </a:r>
          </a:p>
          <a:p>
            <a:pPr>
              <a:buNone/>
            </a:pPr>
            <a:r>
              <a:rPr lang="en-US" dirty="0" smtClean="0"/>
              <a:t>	There is no future, in England’s dreaming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Don’t be told what you want don’t be told what you need</a:t>
            </a:r>
          </a:p>
          <a:p>
            <a:pPr>
              <a:buNone/>
            </a:pPr>
            <a:r>
              <a:rPr lang="en-US" dirty="0" smtClean="0"/>
              <a:t>	There’s no future, no future, no future for you</a:t>
            </a:r>
          </a:p>
          <a:p>
            <a:pPr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yqrAPOZxgzU</a:t>
            </a:r>
            <a:endParaRPr lang="en-US" smtClean="0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9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5981"/>
          </a:xfrm>
        </p:spPr>
        <p:txBody>
          <a:bodyPr>
            <a:noAutofit/>
          </a:bodyPr>
          <a:lstStyle/>
          <a:p>
            <a:pPr algn="l"/>
            <a:r>
              <a:rPr lang="nl-NL" sz="3200" dirty="0"/>
              <a:t>God Save The </a:t>
            </a:r>
            <a:r>
              <a:rPr lang="nl-NL" sz="3200" dirty="0" smtClean="0"/>
              <a:t>Queen :</a:t>
            </a:r>
            <a:r>
              <a:rPr lang="nl-NL" sz="3200" dirty="0" smtClean="0">
                <a:hlinkClick r:id="rId2"/>
              </a:rPr>
              <a:t>Sex </a:t>
            </a:r>
            <a:r>
              <a:rPr lang="nl-NL" sz="3200" dirty="0">
                <a:hlinkClick r:id="rId2"/>
              </a:rPr>
              <a:t>Pistols</a:t>
            </a:r>
            <a:r>
              <a:rPr lang="nl-NL" sz="3200" dirty="0"/>
              <a:t/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81688"/>
            <a:ext cx="8229600" cy="5244476"/>
          </a:xfrm>
        </p:spPr>
        <p:txBody>
          <a:bodyPr numCol="2">
            <a:normAutofit fontScale="47500" lnSpcReduction="20000"/>
          </a:bodyPr>
          <a:lstStyle/>
          <a:p>
            <a:endParaRPr lang="nl-NL" sz="3800" dirty="0"/>
          </a:p>
          <a:p>
            <a:r>
              <a:rPr lang="nl-NL" sz="3800" dirty="0"/>
              <a:t>God save the </a:t>
            </a:r>
            <a:r>
              <a:rPr lang="nl-NL" sz="3800" dirty="0" err="1"/>
              <a:t>queen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/>
              <a:t>The fascist regime</a:t>
            </a:r>
            <a:br>
              <a:rPr lang="nl-NL" sz="3800" dirty="0"/>
            </a:br>
            <a:r>
              <a:rPr lang="nl-NL" sz="3800" dirty="0" err="1"/>
              <a:t>They</a:t>
            </a:r>
            <a:r>
              <a:rPr lang="nl-NL" sz="3800" dirty="0"/>
              <a:t> made </a:t>
            </a:r>
            <a:r>
              <a:rPr lang="nl-NL" sz="3800" dirty="0" err="1"/>
              <a:t>you</a:t>
            </a:r>
            <a:r>
              <a:rPr lang="nl-NL" sz="3800" dirty="0"/>
              <a:t> a </a:t>
            </a:r>
            <a:r>
              <a:rPr lang="nl-NL" sz="3800" dirty="0" err="1"/>
              <a:t>moron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/>
              <a:t>A </a:t>
            </a:r>
            <a:r>
              <a:rPr lang="nl-NL" sz="3800" dirty="0" err="1"/>
              <a:t>potential</a:t>
            </a:r>
            <a:r>
              <a:rPr lang="nl-NL" sz="3800" dirty="0"/>
              <a:t> H </a:t>
            </a:r>
            <a:r>
              <a:rPr lang="nl-NL" sz="3800" dirty="0" err="1" smtClean="0"/>
              <a:t>bomb</a:t>
            </a:r>
            <a:endParaRPr lang="nl-NL" sz="3800" dirty="0" smtClean="0"/>
          </a:p>
          <a:p>
            <a:endParaRPr lang="nl-NL" sz="3800" dirty="0"/>
          </a:p>
          <a:p>
            <a:r>
              <a:rPr lang="nl-NL" sz="3800" dirty="0"/>
              <a:t>God save the </a:t>
            </a:r>
            <a:r>
              <a:rPr lang="nl-NL" sz="3800" dirty="0" err="1"/>
              <a:t>queen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 err="1"/>
              <a:t>She's</a:t>
            </a:r>
            <a:r>
              <a:rPr lang="nl-NL" sz="3800" dirty="0"/>
              <a:t> </a:t>
            </a:r>
            <a:r>
              <a:rPr lang="nl-NL" sz="3800" dirty="0" err="1"/>
              <a:t>not</a:t>
            </a:r>
            <a:r>
              <a:rPr lang="nl-NL" sz="3800" dirty="0"/>
              <a:t> a human </a:t>
            </a:r>
            <a:r>
              <a:rPr lang="nl-NL" sz="3800" dirty="0" err="1"/>
              <a:t>being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 err="1"/>
              <a:t>and</a:t>
            </a:r>
            <a:r>
              <a:rPr lang="nl-NL" sz="3800" dirty="0"/>
              <a:t> </a:t>
            </a:r>
            <a:r>
              <a:rPr lang="nl-NL" sz="3800" dirty="0" err="1"/>
              <a:t>There's</a:t>
            </a:r>
            <a:r>
              <a:rPr lang="nl-NL" sz="3800" dirty="0"/>
              <a:t> no </a:t>
            </a:r>
            <a:r>
              <a:rPr lang="nl-NL" sz="3800" dirty="0" err="1"/>
              <a:t>future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 err="1"/>
              <a:t>And</a:t>
            </a:r>
            <a:r>
              <a:rPr lang="nl-NL" sz="3800" dirty="0"/>
              <a:t> </a:t>
            </a:r>
            <a:r>
              <a:rPr lang="nl-NL" sz="3800" dirty="0" err="1"/>
              <a:t>England's</a:t>
            </a:r>
            <a:r>
              <a:rPr lang="nl-NL" sz="3800" dirty="0"/>
              <a:t> </a:t>
            </a:r>
            <a:r>
              <a:rPr lang="nl-NL" sz="3800" dirty="0" err="1" smtClean="0"/>
              <a:t>dreaming</a:t>
            </a:r>
            <a:endParaRPr lang="nl-NL" sz="3800" dirty="0" smtClean="0"/>
          </a:p>
          <a:p>
            <a:endParaRPr lang="nl-NL" sz="3800" dirty="0"/>
          </a:p>
          <a:p>
            <a:r>
              <a:rPr lang="nl-NL" sz="3800" dirty="0" err="1"/>
              <a:t>Don't</a:t>
            </a:r>
            <a:r>
              <a:rPr lang="nl-NL" sz="3800" dirty="0"/>
              <a:t> </a:t>
            </a:r>
            <a:r>
              <a:rPr lang="nl-NL" sz="3800" dirty="0" err="1"/>
              <a:t>be</a:t>
            </a:r>
            <a:r>
              <a:rPr lang="nl-NL" sz="3800" dirty="0"/>
              <a:t> </a:t>
            </a:r>
            <a:r>
              <a:rPr lang="nl-NL" sz="3800" dirty="0" err="1"/>
              <a:t>told</a:t>
            </a:r>
            <a:r>
              <a:rPr lang="nl-NL" sz="3800" dirty="0"/>
              <a:t> </a:t>
            </a:r>
            <a:r>
              <a:rPr lang="nl-NL" sz="3800" dirty="0" err="1"/>
              <a:t>what</a:t>
            </a:r>
            <a:r>
              <a:rPr lang="nl-NL" sz="3800" dirty="0"/>
              <a:t> </a:t>
            </a:r>
            <a:r>
              <a:rPr lang="nl-NL" sz="3800" dirty="0" err="1"/>
              <a:t>you</a:t>
            </a:r>
            <a:r>
              <a:rPr lang="nl-NL" sz="3800" dirty="0"/>
              <a:t> want</a:t>
            </a:r>
            <a:br>
              <a:rPr lang="nl-NL" sz="3800" dirty="0"/>
            </a:br>
            <a:r>
              <a:rPr lang="nl-NL" sz="3800" dirty="0" err="1"/>
              <a:t>Don't</a:t>
            </a:r>
            <a:r>
              <a:rPr lang="nl-NL" sz="3800" dirty="0"/>
              <a:t> </a:t>
            </a:r>
            <a:r>
              <a:rPr lang="nl-NL" sz="3800" dirty="0" err="1"/>
              <a:t>be</a:t>
            </a:r>
            <a:r>
              <a:rPr lang="nl-NL" sz="3800" dirty="0"/>
              <a:t> </a:t>
            </a:r>
            <a:r>
              <a:rPr lang="nl-NL" sz="3800" dirty="0" err="1"/>
              <a:t>told</a:t>
            </a:r>
            <a:r>
              <a:rPr lang="nl-NL" sz="3800" dirty="0"/>
              <a:t> </a:t>
            </a:r>
            <a:r>
              <a:rPr lang="nl-NL" sz="3800" dirty="0" err="1"/>
              <a:t>what</a:t>
            </a:r>
            <a:r>
              <a:rPr lang="nl-NL" sz="3800" dirty="0"/>
              <a:t> </a:t>
            </a:r>
            <a:r>
              <a:rPr lang="nl-NL" sz="3800" dirty="0" err="1"/>
              <a:t>you</a:t>
            </a:r>
            <a:r>
              <a:rPr lang="nl-NL" sz="3800" dirty="0"/>
              <a:t> </a:t>
            </a:r>
            <a:r>
              <a:rPr lang="nl-NL" sz="3800" dirty="0" err="1"/>
              <a:t>need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 err="1"/>
              <a:t>There's</a:t>
            </a:r>
            <a:r>
              <a:rPr lang="nl-NL" sz="3800" dirty="0"/>
              <a:t> no </a:t>
            </a:r>
            <a:r>
              <a:rPr lang="nl-NL" sz="3800" dirty="0" err="1"/>
              <a:t>future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/>
              <a:t>No </a:t>
            </a:r>
            <a:r>
              <a:rPr lang="nl-NL" sz="3800" dirty="0" err="1"/>
              <a:t>future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/>
              <a:t>No </a:t>
            </a:r>
            <a:r>
              <a:rPr lang="nl-NL" sz="3800" dirty="0" err="1"/>
              <a:t>future</a:t>
            </a:r>
            <a:r>
              <a:rPr lang="nl-NL" sz="3800" dirty="0"/>
              <a:t> </a:t>
            </a:r>
            <a:r>
              <a:rPr lang="nl-NL" sz="3800" dirty="0" err="1"/>
              <a:t>for</a:t>
            </a:r>
            <a:r>
              <a:rPr lang="nl-NL" sz="3800" dirty="0"/>
              <a:t> </a:t>
            </a:r>
            <a:r>
              <a:rPr lang="nl-NL" sz="3800" dirty="0" err="1" smtClean="0"/>
              <a:t>you</a:t>
            </a:r>
            <a:endParaRPr lang="nl-NL" sz="3800" dirty="0" smtClean="0"/>
          </a:p>
          <a:p>
            <a:pPr marL="0" indent="0">
              <a:buNone/>
            </a:pPr>
            <a:endParaRPr lang="nl-NL" sz="3800" dirty="0"/>
          </a:p>
          <a:p>
            <a:r>
              <a:rPr lang="nl-NL" sz="3800" dirty="0"/>
              <a:t>God save the </a:t>
            </a:r>
            <a:r>
              <a:rPr lang="nl-NL" sz="3800" dirty="0" err="1"/>
              <a:t>queen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/>
              <a:t>We </a:t>
            </a:r>
            <a:r>
              <a:rPr lang="nl-NL" sz="3800" dirty="0" err="1"/>
              <a:t>mean</a:t>
            </a:r>
            <a:r>
              <a:rPr lang="nl-NL" sz="3800" dirty="0"/>
              <a:t> </a:t>
            </a:r>
            <a:r>
              <a:rPr lang="nl-NL" sz="3800" dirty="0" err="1"/>
              <a:t>it</a:t>
            </a:r>
            <a:r>
              <a:rPr lang="nl-NL" sz="3800" dirty="0"/>
              <a:t> man</a:t>
            </a:r>
            <a:br>
              <a:rPr lang="nl-NL" sz="3800" dirty="0"/>
            </a:br>
            <a:r>
              <a:rPr lang="nl-NL" sz="3800" dirty="0"/>
              <a:t>We love </a:t>
            </a:r>
            <a:r>
              <a:rPr lang="nl-NL" sz="3800" dirty="0" err="1"/>
              <a:t>our</a:t>
            </a:r>
            <a:r>
              <a:rPr lang="nl-NL" sz="3800" dirty="0"/>
              <a:t> </a:t>
            </a:r>
            <a:r>
              <a:rPr lang="nl-NL" sz="3800" dirty="0" err="1"/>
              <a:t>queen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/>
              <a:t>God </a:t>
            </a:r>
            <a:r>
              <a:rPr lang="nl-NL" sz="3800" dirty="0" err="1" smtClean="0"/>
              <a:t>saves</a:t>
            </a:r>
            <a:endParaRPr lang="nl-NL" sz="3800" dirty="0" smtClean="0"/>
          </a:p>
          <a:p>
            <a:pPr marL="0" indent="0">
              <a:buNone/>
            </a:pPr>
            <a:endParaRPr lang="nl-NL" sz="3800" dirty="0"/>
          </a:p>
          <a:p>
            <a:r>
              <a:rPr lang="nl-NL" sz="3800" dirty="0"/>
              <a:t>God save the </a:t>
            </a:r>
            <a:r>
              <a:rPr lang="nl-NL" sz="3800" dirty="0" err="1"/>
              <a:t>queen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/>
              <a:t>'</a:t>
            </a:r>
            <a:r>
              <a:rPr lang="nl-NL" sz="3800" dirty="0" err="1"/>
              <a:t>Cause</a:t>
            </a:r>
            <a:r>
              <a:rPr lang="nl-NL" sz="3800" dirty="0"/>
              <a:t> </a:t>
            </a:r>
            <a:r>
              <a:rPr lang="nl-NL" sz="3800" dirty="0" err="1"/>
              <a:t>tourists</a:t>
            </a:r>
            <a:r>
              <a:rPr lang="nl-NL" sz="3800" dirty="0"/>
              <a:t> are money</a:t>
            </a:r>
            <a:br>
              <a:rPr lang="nl-NL" sz="3800" dirty="0"/>
            </a:br>
            <a:r>
              <a:rPr lang="nl-NL" sz="3800" dirty="0" err="1"/>
              <a:t>And</a:t>
            </a:r>
            <a:r>
              <a:rPr lang="nl-NL" sz="3800" dirty="0"/>
              <a:t> </a:t>
            </a:r>
            <a:r>
              <a:rPr lang="nl-NL" sz="3800" dirty="0" err="1"/>
              <a:t>our</a:t>
            </a:r>
            <a:r>
              <a:rPr lang="nl-NL" sz="3800" dirty="0"/>
              <a:t> </a:t>
            </a:r>
            <a:r>
              <a:rPr lang="nl-NL" sz="3800" dirty="0" err="1"/>
              <a:t>figurehead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/>
              <a:t>Is </a:t>
            </a:r>
            <a:r>
              <a:rPr lang="nl-NL" sz="3800" dirty="0" err="1"/>
              <a:t>not</a:t>
            </a:r>
            <a:r>
              <a:rPr lang="nl-NL" sz="3800" dirty="0"/>
              <a:t> </a:t>
            </a:r>
            <a:r>
              <a:rPr lang="nl-NL" sz="3800" dirty="0" err="1"/>
              <a:t>what</a:t>
            </a:r>
            <a:r>
              <a:rPr lang="nl-NL" sz="3800" dirty="0"/>
              <a:t> </a:t>
            </a:r>
            <a:r>
              <a:rPr lang="nl-NL" sz="3800" dirty="0" err="1"/>
              <a:t>she</a:t>
            </a:r>
            <a:r>
              <a:rPr lang="nl-NL" sz="3800" dirty="0"/>
              <a:t> </a:t>
            </a:r>
            <a:r>
              <a:rPr lang="nl-NL" sz="3800" dirty="0" err="1" smtClean="0"/>
              <a:t>seems</a:t>
            </a:r>
            <a:endParaRPr lang="nl-NL" sz="3800" dirty="0" smtClean="0"/>
          </a:p>
          <a:p>
            <a:endParaRPr lang="nl-NL" sz="3800" dirty="0"/>
          </a:p>
          <a:p>
            <a:r>
              <a:rPr lang="nl-NL" sz="3800" dirty="0"/>
              <a:t>Oh God save </a:t>
            </a:r>
            <a:r>
              <a:rPr lang="nl-NL" sz="3800" dirty="0" err="1"/>
              <a:t>history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/>
              <a:t>God save </a:t>
            </a:r>
            <a:r>
              <a:rPr lang="nl-NL" sz="3800" dirty="0" err="1"/>
              <a:t>your</a:t>
            </a:r>
            <a:r>
              <a:rPr lang="nl-NL" sz="3800" dirty="0"/>
              <a:t> </a:t>
            </a:r>
            <a:r>
              <a:rPr lang="nl-NL" sz="3800" dirty="0" err="1"/>
              <a:t>mad</a:t>
            </a:r>
            <a:r>
              <a:rPr lang="nl-NL" sz="3800" dirty="0"/>
              <a:t> parade</a:t>
            </a:r>
            <a:br>
              <a:rPr lang="nl-NL" sz="3800" dirty="0"/>
            </a:br>
            <a:r>
              <a:rPr lang="nl-NL" sz="3800" dirty="0"/>
              <a:t>Oh Lord God have </a:t>
            </a:r>
            <a:r>
              <a:rPr lang="nl-NL" sz="3800" dirty="0" err="1"/>
              <a:t>mercy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 err="1"/>
              <a:t>All</a:t>
            </a:r>
            <a:r>
              <a:rPr lang="nl-NL" sz="3800" dirty="0"/>
              <a:t> crimes are </a:t>
            </a:r>
            <a:r>
              <a:rPr lang="nl-NL" sz="3800" dirty="0" err="1"/>
              <a:t>paid</a:t>
            </a:r>
            <a:endParaRPr lang="nl-NL" sz="3800" dirty="0"/>
          </a:p>
          <a:p>
            <a:r>
              <a:rPr lang="nl-NL" sz="3800" dirty="0"/>
              <a:t>Oh </a:t>
            </a:r>
            <a:r>
              <a:rPr lang="nl-NL" sz="3800" dirty="0" err="1"/>
              <a:t>when</a:t>
            </a:r>
            <a:r>
              <a:rPr lang="nl-NL" sz="3800" dirty="0"/>
              <a:t> </a:t>
            </a:r>
            <a:r>
              <a:rPr lang="nl-NL" sz="3800" dirty="0" err="1"/>
              <a:t>there's</a:t>
            </a:r>
            <a:r>
              <a:rPr lang="nl-NL" sz="3800" dirty="0"/>
              <a:t> no </a:t>
            </a:r>
            <a:r>
              <a:rPr lang="nl-NL" sz="3800" dirty="0" err="1"/>
              <a:t>future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/>
              <a:t>How </a:t>
            </a:r>
            <a:r>
              <a:rPr lang="nl-NL" sz="3800" dirty="0" err="1"/>
              <a:t>can</a:t>
            </a:r>
            <a:r>
              <a:rPr lang="nl-NL" sz="3800" dirty="0"/>
              <a:t> </a:t>
            </a:r>
            <a:r>
              <a:rPr lang="nl-NL" sz="3800" dirty="0" err="1"/>
              <a:t>there</a:t>
            </a:r>
            <a:r>
              <a:rPr lang="nl-NL" sz="3800" dirty="0"/>
              <a:t> </a:t>
            </a:r>
            <a:r>
              <a:rPr lang="nl-NL" sz="3800" dirty="0" err="1"/>
              <a:t>be</a:t>
            </a:r>
            <a:r>
              <a:rPr lang="nl-NL" sz="3800" dirty="0"/>
              <a:t> </a:t>
            </a:r>
            <a:r>
              <a:rPr lang="nl-NL" sz="3800" dirty="0" err="1"/>
              <a:t>sin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 err="1"/>
              <a:t>We're</a:t>
            </a:r>
            <a:r>
              <a:rPr lang="nl-NL" sz="3800" dirty="0"/>
              <a:t> the </a:t>
            </a:r>
            <a:r>
              <a:rPr lang="nl-NL" sz="3800" dirty="0" err="1"/>
              <a:t>flowers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/>
              <a:t>In the </a:t>
            </a:r>
            <a:r>
              <a:rPr lang="nl-NL" sz="3800" dirty="0" err="1"/>
              <a:t>dustbin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 err="1"/>
              <a:t>We're</a:t>
            </a:r>
            <a:r>
              <a:rPr lang="nl-NL" sz="3800" dirty="0"/>
              <a:t> the </a:t>
            </a:r>
            <a:r>
              <a:rPr lang="nl-NL" sz="3800" dirty="0" err="1"/>
              <a:t>poison</a:t>
            </a:r>
            <a:r>
              <a:rPr lang="nl-NL" sz="3800" dirty="0"/>
              <a:t/>
            </a:r>
            <a:br>
              <a:rPr lang="nl-NL" sz="3800" dirty="0"/>
            </a:br>
            <a:r>
              <a:rPr lang="nl-NL" sz="3800" dirty="0"/>
              <a:t>In </a:t>
            </a:r>
            <a:r>
              <a:rPr lang="nl-NL" sz="3800" dirty="0" err="1"/>
              <a:t>your</a:t>
            </a:r>
            <a:r>
              <a:rPr lang="nl-NL" sz="3800" dirty="0"/>
              <a:t> human machine</a:t>
            </a:r>
            <a:br>
              <a:rPr lang="nl-NL" sz="3800" dirty="0"/>
            </a:br>
            <a:r>
              <a:rPr lang="nl-NL" sz="3800" dirty="0" err="1"/>
              <a:t>We're</a:t>
            </a:r>
            <a:r>
              <a:rPr lang="nl-NL" sz="3800" dirty="0"/>
              <a:t> the…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410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267</Words>
  <Application>Microsoft Macintosh PowerPoint</Application>
  <PresentationFormat>Diavoorstelling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Muziek met een boodschap</vt:lpstr>
      <vt:lpstr>Reggae : nummer van Bob Marley : NU: the voice of holland miljoenen kijkers op Youtube Waarom is de muziek van Bob Marley nu nog steeds populair ?</vt:lpstr>
      <vt:lpstr>Achtergronden reggae</vt:lpstr>
      <vt:lpstr>Reggae</vt:lpstr>
      <vt:lpstr>Inspiratiebronnen Commercie / reclame en dans en muziek ( Queen )   en klassieke cultuur</vt:lpstr>
      <vt:lpstr>Punk Jaren 70</vt:lpstr>
      <vt:lpstr>PowerPoint-presentatie</vt:lpstr>
      <vt:lpstr>God save the queen 1977</vt:lpstr>
      <vt:lpstr>God Save The Queen :Sex Pistols </vt:lpstr>
      <vt:lpstr>Mode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Muziek met een boodschap</dc:title>
  <dc:creator>Gebruiker</dc:creator>
  <cp:lastModifiedBy>Gebruiker</cp:lastModifiedBy>
  <cp:revision>15</cp:revision>
  <dcterms:created xsi:type="dcterms:W3CDTF">2016-09-27T17:07:50Z</dcterms:created>
  <dcterms:modified xsi:type="dcterms:W3CDTF">2018-06-04T11:24:43Z</dcterms:modified>
</cp:coreProperties>
</file>